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4" r:id="rId5"/>
    <p:sldId id="259" r:id="rId6"/>
    <p:sldId id="260" r:id="rId7"/>
    <p:sldId id="269" r:id="rId8"/>
    <p:sldId id="270" r:id="rId9"/>
    <p:sldId id="273" r:id="rId10"/>
    <p:sldId id="275" r:id="rId11"/>
    <p:sldId id="268" r:id="rId12"/>
    <p:sldId id="262" r:id="rId13"/>
    <p:sldId id="271" r:id="rId14"/>
    <p:sldId id="272" r:id="rId15"/>
    <p:sldId id="274" r:id="rId16"/>
    <p:sldId id="265" r:id="rId17"/>
    <p:sldId id="266" r:id="rId18"/>
    <p:sldId id="263" r:id="rId19"/>
    <p:sldId id="264" r:id="rId20"/>
    <p:sldId id="267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D3302-129D-4CFC-BACD-9BC0D48D50F1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395DB-0C31-4E0B-A087-41CC170CC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62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384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65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792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40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917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030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938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577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693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580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95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215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15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94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3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15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3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95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02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395DB-0C31-4E0B-A087-41CC170CC83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30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10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3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0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82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0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0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25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59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5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07D9-CBCF-488B-8181-E65BB4667F68}" type="datetimeFigureOut">
              <a:rPr lang="fr-FR" smtClean="0"/>
              <a:t>07/09/2013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52EA-E376-4CD5-89B8-0C161BD9F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80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vonslaforetdebranches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Présentation de l’association</a:t>
            </a:r>
            <a:br>
              <a:rPr lang="fr-FR" dirty="0" smtClean="0"/>
            </a:br>
            <a:r>
              <a:rPr lang="fr-FR" sz="2800" dirty="0" smtClean="0">
                <a:solidFill>
                  <a:srgbClr val="0070C0"/>
                </a:solidFill>
                <a:hlinkClick r:id="rId3"/>
              </a:rPr>
              <a:t>www.sauvonslaforetdebranches.fr</a:t>
            </a:r>
            <a:r>
              <a:rPr lang="fr-FR" sz="2800" dirty="0" smtClean="0">
                <a:solidFill>
                  <a:srgbClr val="0070C0"/>
                </a:solidFill>
              </a:rPr>
              <a:t/>
            </a:r>
            <a:br>
              <a:rPr lang="fr-FR" sz="2800" dirty="0" smtClean="0">
                <a:solidFill>
                  <a:srgbClr val="0070C0"/>
                </a:solidFill>
              </a:rPr>
            </a:b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2116" y="3717032"/>
            <a:ext cx="6400800" cy="1752600"/>
          </a:xfrm>
        </p:spPr>
        <p:txBody>
          <a:bodyPr>
            <a:normAutofit/>
          </a:bodyPr>
          <a:lstStyle/>
          <a:p>
            <a:r>
              <a:rPr lang="fr-FR" dirty="0" smtClean="0"/>
              <a:t>Président : CASTEL Jean-Paul</a:t>
            </a:r>
          </a:p>
          <a:p>
            <a:r>
              <a:rPr lang="fr-FR" dirty="0" smtClean="0"/>
              <a:t>Vice-Président : BOURSIN Claude</a:t>
            </a:r>
          </a:p>
          <a:p>
            <a:r>
              <a:rPr lang="fr-FR" dirty="0" smtClean="0"/>
              <a:t>Secrétaire : BERGER Jean-Loup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7"/>
            <a:ext cx="9144000" cy="19837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10228" y="587115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Association créée dans l’urgence le 22 août 2013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PSA 1979 </a:t>
            </a: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Piste de chiffre de code 3c </a:t>
            </a:r>
          </a:p>
          <a:p>
            <a:pPr marL="0" indent="0" algn="ctr">
              <a:buNone/>
            </a:pPr>
            <a:r>
              <a:rPr lang="fr-FR" dirty="0" smtClean="0"/>
              <a:t>Approche cat 1</a:t>
            </a:r>
          </a:p>
          <a:p>
            <a:pPr marL="0" indent="0" algn="ctr">
              <a:buNone/>
            </a:pPr>
            <a:endParaRPr lang="fr-FR" dirty="0" smtClean="0"/>
          </a:p>
          <a:p>
            <a:r>
              <a:rPr lang="fr-FR" b="1" u="sng" dirty="0" smtClean="0"/>
              <a:t>Projet du nouveau PSA</a:t>
            </a:r>
          </a:p>
          <a:p>
            <a:pPr marL="0" indent="0" algn="ctr">
              <a:buNone/>
            </a:pPr>
            <a:r>
              <a:rPr lang="fr-FR" dirty="0"/>
              <a:t>Piste de chiffre de code 3c </a:t>
            </a:r>
          </a:p>
          <a:p>
            <a:pPr marL="0" indent="0" algn="ctr">
              <a:buNone/>
            </a:pPr>
            <a:r>
              <a:rPr lang="fr-FR" dirty="0"/>
              <a:t>Approche cat 1</a:t>
            </a:r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056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		</a:t>
            </a:r>
            <a:r>
              <a:rPr lang="fr-FR" b="1" u="sng" dirty="0" smtClean="0"/>
              <a:t>Approche de Précision cat 1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 smtClean="0"/>
              <a:t>ILS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En panne depuis le 1</a:t>
            </a:r>
            <a:r>
              <a:rPr lang="fr-FR" baseline="30000" dirty="0" smtClean="0"/>
              <a:t>er</a:t>
            </a:r>
            <a:r>
              <a:rPr lang="fr-FR" dirty="0" smtClean="0"/>
              <a:t> mai</a:t>
            </a:r>
          </a:p>
          <a:p>
            <a:pPr marL="0" indent="0">
              <a:buNone/>
            </a:pPr>
            <a:r>
              <a:rPr lang="fr-FR" dirty="0" smtClean="0"/>
              <a:t>Toujours pas réparé</a:t>
            </a:r>
          </a:p>
          <a:p>
            <a:pPr marL="0" indent="0">
              <a:buNone/>
            </a:pPr>
            <a:r>
              <a:rPr lang="fr-FR" dirty="0" smtClean="0"/>
              <a:t>Sera démantelé prochainement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3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267744" y="188640"/>
            <a:ext cx="6995120" cy="6912768"/>
          </a:xfrm>
        </p:spPr>
        <p:txBody>
          <a:bodyPr>
            <a:normAutofit fontScale="40000" lnSpcReduction="20000"/>
          </a:bodyPr>
          <a:lstStyle/>
          <a:p>
            <a:r>
              <a:rPr lang="fr-FR" b="1" dirty="0"/>
              <a:t>BULLETIN </a:t>
            </a:r>
            <a:r>
              <a:rPr lang="fr-FR" b="1" dirty="0" smtClean="0"/>
              <a:t>AERODROME</a:t>
            </a:r>
          </a:p>
          <a:p>
            <a:endParaRPr lang="fr-FR" b="1" dirty="0"/>
          </a:p>
          <a:p>
            <a:r>
              <a:rPr lang="fr-FR" dirty="0"/>
              <a:t>Date de production (UTC) </a:t>
            </a:r>
            <a:r>
              <a:rPr lang="fr-FR" b="1" dirty="0"/>
              <a:t>: 2013/09/04 01:49</a:t>
            </a:r>
          </a:p>
          <a:p>
            <a:r>
              <a:rPr lang="fr-FR" dirty="0"/>
              <a:t>Date et heure (UTC) de validité </a:t>
            </a:r>
            <a:r>
              <a:rPr lang="fr-FR" b="1" dirty="0"/>
              <a:t>: 2013/09/04 01:48</a:t>
            </a:r>
          </a:p>
          <a:p>
            <a:r>
              <a:rPr lang="fr-FR" dirty="0"/>
              <a:t>Langue </a:t>
            </a:r>
            <a:r>
              <a:rPr lang="fr-FR" b="1" dirty="0"/>
              <a:t>: FR</a:t>
            </a:r>
          </a:p>
          <a:p>
            <a:r>
              <a:rPr lang="fr-FR" dirty="0"/>
              <a:t>Durée </a:t>
            </a:r>
            <a:r>
              <a:rPr lang="fr-FR" b="1" dirty="0"/>
              <a:t>: 12 Heure(s)</a:t>
            </a:r>
          </a:p>
          <a:p>
            <a:r>
              <a:rPr lang="fr-FR" dirty="0"/>
              <a:t>Règle de vol </a:t>
            </a:r>
            <a:r>
              <a:rPr lang="fr-FR" b="1" dirty="0"/>
              <a:t>: IFR/VFR</a:t>
            </a:r>
          </a:p>
          <a:p>
            <a:r>
              <a:rPr lang="fr-FR" dirty="0"/>
              <a:t>Sélection des NOTAM GPS </a:t>
            </a:r>
            <a:r>
              <a:rPr lang="fr-FR" b="1" dirty="0"/>
              <a:t>: Non</a:t>
            </a:r>
          </a:p>
          <a:p>
            <a:r>
              <a:rPr lang="fr-FR" dirty="0"/>
              <a:t>Type NOTAM </a:t>
            </a:r>
            <a:r>
              <a:rPr lang="fr-FR" b="1" dirty="0"/>
              <a:t>: Général et divers</a:t>
            </a:r>
          </a:p>
          <a:p>
            <a:r>
              <a:rPr lang="fr-FR" dirty="0"/>
              <a:t>Aérodromes </a:t>
            </a:r>
            <a:r>
              <a:rPr lang="fr-FR" b="1" dirty="0"/>
              <a:t>: LFLA</a:t>
            </a:r>
          </a:p>
          <a:p>
            <a:r>
              <a:rPr lang="fr-FR" dirty="0"/>
              <a:t>Nombre de NOTAM : </a:t>
            </a:r>
            <a:r>
              <a:rPr lang="fr-FR" dirty="0" smtClean="0"/>
              <a:t>2</a:t>
            </a:r>
          </a:p>
          <a:p>
            <a:endParaRPr lang="fr-FR" dirty="0"/>
          </a:p>
          <a:p>
            <a:r>
              <a:rPr lang="fr-FR" b="1" dirty="0"/>
              <a:t>LFLA AUXERRE BRANCHES</a:t>
            </a:r>
          </a:p>
          <a:p>
            <a:r>
              <a:rPr lang="fr-FR" b="1" dirty="0"/>
              <a:t>LFFA-E3365/13</a:t>
            </a:r>
          </a:p>
          <a:p>
            <a:r>
              <a:rPr lang="fr-FR" dirty="0"/>
              <a:t>A) LFLA AUXERRE BRANCHES</a:t>
            </a:r>
          </a:p>
          <a:p>
            <a:r>
              <a:rPr lang="da-DK" dirty="0"/>
              <a:t>B) 2013 Aug 30 09:00 C) 2013 Sep 07 23:59</a:t>
            </a:r>
          </a:p>
          <a:p>
            <a:r>
              <a:rPr lang="fr-FR" dirty="0"/>
              <a:t>E) ILS RWY19 HORS </a:t>
            </a:r>
            <a:r>
              <a:rPr lang="fr-FR" dirty="0" smtClean="0"/>
              <a:t>SERVICE</a:t>
            </a:r>
          </a:p>
          <a:p>
            <a:endParaRPr lang="fr-FR" dirty="0"/>
          </a:p>
          <a:p>
            <a:r>
              <a:rPr lang="fr-FR" b="1" dirty="0"/>
              <a:t>LFFA-E3376/13</a:t>
            </a:r>
          </a:p>
          <a:p>
            <a:r>
              <a:rPr lang="fr-FR" dirty="0"/>
              <a:t>A) LFLA AUXERRE BRANCHES</a:t>
            </a:r>
          </a:p>
          <a:p>
            <a:r>
              <a:rPr lang="fr-FR" dirty="0"/>
              <a:t>B) 2013 Sep 01 00:00 C) 2013 Sep 30 23:59</a:t>
            </a:r>
          </a:p>
          <a:p>
            <a:r>
              <a:rPr lang="fr-FR" dirty="0"/>
              <a:t>E) HORAIRES ET NIVEAU SSLIA :</a:t>
            </a:r>
          </a:p>
          <a:p>
            <a:r>
              <a:rPr lang="fr-FR" dirty="0"/>
              <a:t>NIVEAU 4 : LUN-VEN 1200-1500</a:t>
            </a:r>
          </a:p>
          <a:p>
            <a:r>
              <a:rPr lang="fr-FR" dirty="0"/>
              <a:t>NIVEAU 2 : LUN-VEN 0800-1030 1500-1600</a:t>
            </a:r>
          </a:p>
          <a:p>
            <a:r>
              <a:rPr lang="fr-FR" dirty="0"/>
              <a:t>NIVEAU 1 EN DEHORS DE CES HORAIRES</a:t>
            </a:r>
          </a:p>
          <a:p>
            <a:r>
              <a:rPr lang="fr-FR" dirty="0"/>
              <a:t>EXTENSION POSSIBLE NIVEAU 2 OU 4 EN DEHORS DE CES HORAIRES PPR 48HR</a:t>
            </a:r>
          </a:p>
          <a:p>
            <a:r>
              <a:rPr lang="fr-FR" dirty="0"/>
              <a:t>CHEF D'EXPLOITATION</a:t>
            </a:r>
          </a:p>
          <a:p>
            <a:r>
              <a:rPr lang="fr-FR" dirty="0"/>
              <a:t>- SAUF LE 05 :</a:t>
            </a:r>
          </a:p>
          <a:p>
            <a:r>
              <a:rPr lang="fr-FR" dirty="0"/>
              <a:t>- NIVEAU 4 : 1200-1500</a:t>
            </a:r>
          </a:p>
          <a:p>
            <a:r>
              <a:rPr lang="fr-FR" dirty="0"/>
              <a:t>- NIVEAU 2 : 0800-1000, 1500-1600</a:t>
            </a:r>
          </a:p>
          <a:p>
            <a:r>
              <a:rPr lang="fr-FR" dirty="0"/>
              <a:t>- NIVEAU 1 : EN-DEHORS DE CES HORAIRES.</a:t>
            </a:r>
          </a:p>
          <a:p>
            <a:r>
              <a:rPr lang="fr-FR" dirty="0"/>
              <a:t>© SIA.</a:t>
            </a:r>
          </a:p>
        </p:txBody>
      </p:sp>
    </p:spTree>
    <p:extLst>
      <p:ext uri="{BB962C8B-B14F-4D97-AF65-F5344CB8AC3E}">
        <p14:creationId xmlns:p14="http://schemas.microsoft.com/office/powerpoint/2010/main" val="13020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Trouée de décollage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5" y="2420888"/>
            <a:ext cx="9144000" cy="3315659"/>
          </a:xfrm>
        </p:spPr>
      </p:pic>
    </p:spTree>
    <p:extLst>
      <p:ext uri="{BB962C8B-B14F-4D97-AF65-F5344CB8AC3E}">
        <p14:creationId xmlns:p14="http://schemas.microsoft.com/office/powerpoint/2010/main" val="11066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Trouée </a:t>
            </a:r>
            <a:r>
              <a:rPr lang="fr-FR" b="1" dirty="0" smtClean="0"/>
              <a:t>d’atterrissage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784976" cy="3384376"/>
          </a:xfrm>
        </p:spPr>
      </p:pic>
    </p:spTree>
    <p:extLst>
      <p:ext uri="{BB962C8B-B14F-4D97-AF65-F5344CB8AC3E}">
        <p14:creationId xmlns:p14="http://schemas.microsoft.com/office/powerpoint/2010/main" val="28733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Trouée d’atterrissage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" y="1700808"/>
            <a:ext cx="8964488" cy="4402836"/>
          </a:xfrm>
        </p:spPr>
      </p:pic>
    </p:spTree>
    <p:extLst>
      <p:ext uri="{BB962C8B-B14F-4D97-AF65-F5344CB8AC3E}">
        <p14:creationId xmlns:p14="http://schemas.microsoft.com/office/powerpoint/2010/main" val="42598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Garantir la sécurité publique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La présence des arbres (ne respectant pas l’actuel PSA de 1979) est prise en compte dans les procédures aéronautiques en vigueur.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Démonstration….</a:t>
            </a:r>
          </a:p>
        </p:txBody>
      </p:sp>
    </p:spTree>
    <p:extLst>
      <p:ext uri="{BB962C8B-B14F-4D97-AF65-F5344CB8AC3E}">
        <p14:creationId xmlns:p14="http://schemas.microsoft.com/office/powerpoint/2010/main" val="21114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477"/>
            <a:ext cx="4222324" cy="6858000"/>
          </a:xfrm>
        </p:spPr>
      </p:pic>
    </p:spTree>
    <p:extLst>
      <p:ext uri="{BB962C8B-B14F-4D97-AF65-F5344CB8AC3E}">
        <p14:creationId xmlns:p14="http://schemas.microsoft.com/office/powerpoint/2010/main" val="42645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74" y="0"/>
            <a:ext cx="4490429" cy="6858000"/>
          </a:xfrm>
        </p:spPr>
      </p:pic>
    </p:spTree>
    <p:extLst>
      <p:ext uri="{BB962C8B-B14F-4D97-AF65-F5344CB8AC3E}">
        <p14:creationId xmlns:p14="http://schemas.microsoft.com/office/powerpoint/2010/main" val="34468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2872179"/>
          </a:xfrm>
        </p:spPr>
      </p:pic>
    </p:spTree>
    <p:extLst>
      <p:ext uri="{BB962C8B-B14F-4D97-AF65-F5344CB8AC3E}">
        <p14:creationId xmlns:p14="http://schemas.microsoft.com/office/powerpoint/2010/main" val="27271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But de l’association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/>
              <a:t>D</a:t>
            </a:r>
            <a:r>
              <a:rPr lang="fr-FR" dirty="0" smtClean="0"/>
              <a:t>éfense </a:t>
            </a:r>
            <a:r>
              <a:rPr lang="fr-FR" dirty="0"/>
              <a:t>du domaine forestier sur le territoire des communes de Branches, </a:t>
            </a:r>
            <a:r>
              <a:rPr lang="fr-FR" dirty="0" err="1"/>
              <a:t>Charbuy</a:t>
            </a:r>
            <a:r>
              <a:rPr lang="fr-FR" dirty="0"/>
              <a:t> et </a:t>
            </a:r>
            <a:r>
              <a:rPr lang="fr-FR" dirty="0" err="1"/>
              <a:t>Appoigny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dirty="0"/>
              <a:t>E</a:t>
            </a:r>
            <a:r>
              <a:rPr lang="fr-FR" dirty="0" smtClean="0"/>
              <a:t>xploitation </a:t>
            </a:r>
            <a:r>
              <a:rPr lang="fr-FR" dirty="0"/>
              <a:t>de l’aérodrome  situé en cœur d’un massif forestier peut se faire en sécurité en adaptant les surfaces de servitudes du PSA en cours d’élaboration.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Démontrer que pérenniser l’exploitation de la plate-forme est possible tout en préservant la forêt.</a:t>
            </a:r>
          </a:p>
          <a:p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pporter </a:t>
            </a:r>
            <a:r>
              <a:rPr lang="fr-FR" dirty="0"/>
              <a:t>aux élus et aux administrés locaux un certain nombre de réponses à leurs interrogations concernant l’élaboration du plan de servitudes aéronautiques (PSA) en cours et l’enquête publique associée.</a:t>
            </a:r>
          </a:p>
        </p:txBody>
      </p:sp>
    </p:spTree>
    <p:extLst>
      <p:ext uri="{BB962C8B-B14F-4D97-AF65-F5344CB8AC3E}">
        <p14:creationId xmlns:p14="http://schemas.microsoft.com/office/powerpoint/2010/main" val="23543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Un PSA est obligatoire car:</a:t>
            </a:r>
          </a:p>
          <a:p>
            <a:endParaRPr lang="fr-FR" dirty="0"/>
          </a:p>
          <a:p>
            <a:r>
              <a:rPr lang="fr-FR" dirty="0" smtClean="0"/>
              <a:t>Les procédures ne sont pas opposables au tiers</a:t>
            </a:r>
          </a:p>
          <a:p>
            <a:r>
              <a:rPr lang="fr-FR" dirty="0" smtClean="0"/>
              <a:t>Le PSA, annexé aux documents d’urbanisme l’est.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9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Historique de l’aérodrome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Créé en 1975 en remplacement de l’aérodrome situé Plaine des Iles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u="sng" dirty="0" smtClean="0"/>
              <a:t>Déboisement de 90 hectares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PSA : approuvé en 1979 mais non appliqué (pas de coupes) depuis 34 ans….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0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Aérodrome géré par le service des bases aériennes de la DGAC (Direction Générale de l’Aviation Civile)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Depuis 2007 </a:t>
            </a:r>
          </a:p>
          <a:p>
            <a:pPr marL="800100" lvl="2" indent="0">
              <a:buNone/>
            </a:pPr>
            <a:r>
              <a:rPr lang="fr-FR" dirty="0" smtClean="0"/>
              <a:t>Aérodrome propriété du Syndicat Mixte</a:t>
            </a:r>
          </a:p>
          <a:p>
            <a:pPr marL="800100" lvl="2" indent="0">
              <a:buNone/>
            </a:pPr>
            <a:r>
              <a:rPr lang="fr-FR" dirty="0" smtClean="0"/>
              <a:t>(Conseil </a:t>
            </a:r>
            <a:r>
              <a:rPr lang="fr-FR" dirty="0"/>
              <a:t>G</a:t>
            </a:r>
            <a:r>
              <a:rPr lang="fr-FR" dirty="0" smtClean="0"/>
              <a:t>énéral, Conseil </a:t>
            </a:r>
            <a:r>
              <a:rPr lang="fr-FR" dirty="0"/>
              <a:t>R</a:t>
            </a:r>
            <a:r>
              <a:rPr lang="fr-FR" dirty="0" smtClean="0"/>
              <a:t>égional et Communauté de l’Auxerrois</a:t>
            </a:r>
          </a:p>
          <a:p>
            <a:pPr marL="800100" lvl="2" indent="0">
              <a:buNone/>
            </a:pPr>
            <a:r>
              <a:rPr lang="fr-FR" dirty="0"/>
              <a:t>e</a:t>
            </a:r>
            <a:r>
              <a:rPr lang="fr-FR" dirty="0" smtClean="0"/>
              <a:t>t géré par le CCI de l’Yonne.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4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Qu’est-ce qu’un PSA?</a:t>
            </a:r>
            <a:br>
              <a:rPr lang="fr-FR" dirty="0" smtClean="0"/>
            </a:br>
            <a:r>
              <a:rPr lang="fr-FR" sz="3100" dirty="0" smtClean="0"/>
              <a:t>(Plan de Servitudes Aéronautiques)</a:t>
            </a:r>
            <a:endParaRPr lang="fr-FR" sz="31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2276872"/>
            <a:ext cx="9036496" cy="3849291"/>
          </a:xfrm>
        </p:spPr>
        <p:txBody>
          <a:bodyPr/>
          <a:lstStyle/>
          <a:p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Il </a:t>
            </a:r>
            <a:r>
              <a:rPr lang="fr-FR" dirty="0"/>
              <a:t>s’agit de définir un ensemble de surfaces formant un volume virtuel ne devant pas être percé par des obstacles de quelque nature qu’ils soient. </a:t>
            </a:r>
          </a:p>
        </p:txBody>
      </p:sp>
    </p:spTree>
    <p:extLst>
      <p:ext uri="{BB962C8B-B14F-4D97-AF65-F5344CB8AC3E}">
        <p14:creationId xmlns:p14="http://schemas.microsoft.com/office/powerpoint/2010/main" val="26143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474"/>
            <a:ext cx="9144000" cy="6537739"/>
          </a:xfrm>
        </p:spPr>
      </p:pic>
    </p:spTree>
    <p:extLst>
      <p:ext uri="{BB962C8B-B14F-4D97-AF65-F5344CB8AC3E}">
        <p14:creationId xmlns:p14="http://schemas.microsoft.com/office/powerpoint/2010/main" val="31649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Critères pour le PSA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1512167"/>
          </a:xfrm>
        </p:spPr>
        <p:txBody>
          <a:bodyPr/>
          <a:lstStyle/>
          <a:p>
            <a:pPr algn="ctr"/>
            <a:r>
              <a:rPr lang="fr-FR" dirty="0" smtClean="0"/>
              <a:t>Chiffre de code</a:t>
            </a:r>
          </a:p>
          <a:p>
            <a:pPr algn="ctr"/>
            <a:r>
              <a:rPr lang="fr-FR" dirty="0" smtClean="0"/>
              <a:t>Mode d’exploitation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0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Chiffre de code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829688" cy="3073343"/>
          </a:xfrm>
        </p:spPr>
      </p:pic>
    </p:spTree>
    <p:extLst>
      <p:ext uri="{BB962C8B-B14F-4D97-AF65-F5344CB8AC3E}">
        <p14:creationId xmlns:p14="http://schemas.microsoft.com/office/powerpoint/2010/main" val="8417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Mode d’exploitation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Piste exploitée à vue</a:t>
            </a:r>
          </a:p>
          <a:p>
            <a:endParaRPr lang="fr-FR" dirty="0" smtClean="0"/>
          </a:p>
          <a:p>
            <a:r>
              <a:rPr lang="fr-FR" dirty="0" smtClean="0"/>
              <a:t>Approche classique </a:t>
            </a:r>
          </a:p>
          <a:p>
            <a:endParaRPr lang="fr-FR" dirty="0" smtClean="0"/>
          </a:p>
          <a:p>
            <a:r>
              <a:rPr lang="fr-FR" dirty="0" smtClean="0"/>
              <a:t>Approches de précision</a:t>
            </a:r>
          </a:p>
          <a:p>
            <a:pPr lvl="3"/>
            <a:r>
              <a:rPr lang="fr-FR" dirty="0" smtClean="0"/>
              <a:t>Catégorie I</a:t>
            </a:r>
          </a:p>
          <a:p>
            <a:pPr lvl="3"/>
            <a:r>
              <a:rPr lang="fr-FR" dirty="0" smtClean="0"/>
              <a:t>Catégorie II</a:t>
            </a:r>
          </a:p>
          <a:p>
            <a:pPr lvl="3"/>
            <a:r>
              <a:rPr lang="fr-FR" dirty="0" smtClean="0"/>
              <a:t>Catégorie III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1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451</Words>
  <Application>Microsoft Office PowerPoint</Application>
  <PresentationFormat>Affichage à l'écran (4:3)</PresentationFormat>
  <Paragraphs>119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de l’association www.sauvonslaforetdebranches.fr </vt:lpstr>
      <vt:lpstr>But de l’association </vt:lpstr>
      <vt:lpstr>Historique de l’aérodrome </vt:lpstr>
      <vt:lpstr>Présentation PowerPoint</vt:lpstr>
      <vt:lpstr>Qu’est-ce qu’un PSA? (Plan de Servitudes Aéronautiques)</vt:lpstr>
      <vt:lpstr>Présentation PowerPoint</vt:lpstr>
      <vt:lpstr>Critères pour le PSA</vt:lpstr>
      <vt:lpstr>Chiffre de code</vt:lpstr>
      <vt:lpstr>Mode d’exploitation</vt:lpstr>
      <vt:lpstr>PSA</vt:lpstr>
      <vt:lpstr>Présentation PowerPoint</vt:lpstr>
      <vt:lpstr>Présentation PowerPoint</vt:lpstr>
      <vt:lpstr>Trouée de décollage</vt:lpstr>
      <vt:lpstr>Trouée d’atterrissage</vt:lpstr>
      <vt:lpstr>Trouée d’atterrissage</vt:lpstr>
      <vt:lpstr>Garantir la sécurité publique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l’association</dc:title>
  <dc:creator>jp</dc:creator>
  <cp:lastModifiedBy>jp</cp:lastModifiedBy>
  <cp:revision>57</cp:revision>
  <dcterms:created xsi:type="dcterms:W3CDTF">2013-09-03T06:50:49Z</dcterms:created>
  <dcterms:modified xsi:type="dcterms:W3CDTF">2013-09-07T21:47:37Z</dcterms:modified>
</cp:coreProperties>
</file>