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8" r:id="rId3"/>
    <p:sldId id="277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3302-129D-4CFC-BACD-9BC0D48D50F1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95DB-0C31-4E0B-A087-41CC170CC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62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34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4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08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02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9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5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6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0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2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0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0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5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9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5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07D9-CBCF-488B-8181-E65BB4667F68}" type="datetimeFigureOut">
              <a:rPr lang="fr-FR" smtClean="0"/>
              <a:t>08/09/2013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908720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Forêt détruite en 2010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6858000"/>
          </a:xfrm>
        </p:spPr>
      </p:pic>
    </p:spTree>
    <p:extLst>
      <p:ext uri="{BB962C8B-B14F-4D97-AF65-F5344CB8AC3E}">
        <p14:creationId xmlns:p14="http://schemas.microsoft.com/office/powerpoint/2010/main" val="21825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46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950"/>
          </a:xfrm>
        </p:spPr>
      </p:pic>
    </p:spTree>
    <p:extLst>
      <p:ext uri="{BB962C8B-B14F-4D97-AF65-F5344CB8AC3E}">
        <p14:creationId xmlns:p14="http://schemas.microsoft.com/office/powerpoint/2010/main" val="3679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63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4812" y="1033712"/>
            <a:ext cx="6957394" cy="4896544"/>
          </a:xfrm>
        </p:spPr>
      </p:pic>
      <p:sp>
        <p:nvSpPr>
          <p:cNvPr id="2" name="ZoneTexte 1"/>
          <p:cNvSpPr txBox="1"/>
          <p:nvPr/>
        </p:nvSpPr>
        <p:spPr>
          <a:xfrm>
            <a:off x="330424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Forêt menacée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0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4988" y="1034993"/>
            <a:ext cx="6857999" cy="478802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8563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64" y="0"/>
            <a:ext cx="475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13</Words>
  <Application>Microsoft Office PowerPoint</Application>
  <PresentationFormat>Affichage à l'écran (4:3)</PresentationFormat>
  <Paragraphs>9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Forêt détruite en 2010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l’association</dc:title>
  <dc:creator>jp</dc:creator>
  <cp:lastModifiedBy>jp</cp:lastModifiedBy>
  <cp:revision>58</cp:revision>
  <dcterms:created xsi:type="dcterms:W3CDTF">2013-09-03T06:50:49Z</dcterms:created>
  <dcterms:modified xsi:type="dcterms:W3CDTF">2013-09-07T22:04:47Z</dcterms:modified>
</cp:coreProperties>
</file>